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18F-F2F2-4C2C-865D-0780CF4F5A54}" type="datetimeFigureOut">
              <a:rPr lang="nl-BE" smtClean="0"/>
              <a:t>21/04/2016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B192-3A3E-41CC-879E-119D612EBC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788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18F-F2F2-4C2C-865D-0780CF4F5A54}" type="datetimeFigureOut">
              <a:rPr lang="nl-BE" smtClean="0"/>
              <a:t>21/04/2016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B192-3A3E-41CC-879E-119D612EBC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1021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18F-F2F2-4C2C-865D-0780CF4F5A54}" type="datetimeFigureOut">
              <a:rPr lang="nl-BE" smtClean="0"/>
              <a:t>21/04/2016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B192-3A3E-41CC-879E-119D612EBC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6603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18F-F2F2-4C2C-865D-0780CF4F5A54}" type="datetimeFigureOut">
              <a:rPr lang="nl-BE" smtClean="0"/>
              <a:t>21/04/2016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B192-3A3E-41CC-879E-119D612EBC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72684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18F-F2F2-4C2C-865D-0780CF4F5A54}" type="datetimeFigureOut">
              <a:rPr lang="nl-BE" smtClean="0"/>
              <a:t>21/04/2016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B192-3A3E-41CC-879E-119D612EBC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49270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18F-F2F2-4C2C-865D-0780CF4F5A54}" type="datetimeFigureOut">
              <a:rPr lang="nl-BE" smtClean="0"/>
              <a:t>21/04/2016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B192-3A3E-41CC-879E-119D612EBC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7775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18F-F2F2-4C2C-865D-0780CF4F5A54}" type="datetimeFigureOut">
              <a:rPr lang="nl-BE" smtClean="0"/>
              <a:t>21/04/2016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B192-3A3E-41CC-879E-119D612EBC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80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18F-F2F2-4C2C-865D-0780CF4F5A54}" type="datetimeFigureOut">
              <a:rPr lang="nl-BE" smtClean="0"/>
              <a:t>21/04/2016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B192-3A3E-41CC-879E-119D612EBC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7046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18F-F2F2-4C2C-865D-0780CF4F5A54}" type="datetimeFigureOut">
              <a:rPr lang="nl-BE" smtClean="0"/>
              <a:t>21/04/2016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B192-3A3E-41CC-879E-119D612EBC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4434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18F-F2F2-4C2C-865D-0780CF4F5A54}" type="datetimeFigureOut">
              <a:rPr lang="nl-BE" smtClean="0"/>
              <a:t>21/04/2016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B192-3A3E-41CC-879E-119D612EBC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5433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18F-F2F2-4C2C-865D-0780CF4F5A54}" type="datetimeFigureOut">
              <a:rPr lang="nl-BE" smtClean="0"/>
              <a:t>21/04/2016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B192-3A3E-41CC-879E-119D612EBC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6979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3F18F-F2F2-4C2C-865D-0780CF4F5A54}" type="datetimeFigureOut">
              <a:rPr lang="nl-BE" smtClean="0"/>
              <a:t>21/04/2016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4B192-3A3E-41CC-879E-119D612EBC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439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688"/>
            <a:ext cx="9053149" cy="4807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5004048" y="2341295"/>
            <a:ext cx="3338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b="1" dirty="0" smtClean="0"/>
              <a:t>Hoofdvervoerder</a:t>
            </a:r>
            <a:endParaRPr lang="nl-BE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187624" y="4077072"/>
            <a:ext cx="3338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b="1" dirty="0" smtClean="0"/>
              <a:t>Ophalen op ander adres</a:t>
            </a:r>
            <a:endParaRPr lang="nl-BE" b="1" dirty="0"/>
          </a:p>
        </p:txBody>
      </p:sp>
      <p:sp>
        <p:nvSpPr>
          <p:cNvPr id="8" name="Tekstvak 7"/>
          <p:cNvSpPr txBox="1"/>
          <p:nvPr/>
        </p:nvSpPr>
        <p:spPr>
          <a:xfrm>
            <a:off x="1170894" y="3212976"/>
            <a:ext cx="3338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b="1" dirty="0" smtClean="0"/>
              <a:t>Geadresseerde</a:t>
            </a:r>
            <a:endParaRPr lang="nl-BE" b="1" dirty="0"/>
          </a:p>
        </p:txBody>
      </p:sp>
      <p:sp>
        <p:nvSpPr>
          <p:cNvPr id="9" name="Tekstvak 8"/>
          <p:cNvSpPr txBox="1"/>
          <p:nvPr/>
        </p:nvSpPr>
        <p:spPr>
          <a:xfrm>
            <a:off x="1145944" y="4869160"/>
            <a:ext cx="3338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b="1" dirty="0" smtClean="0"/>
              <a:t>Afleveren op ander adres	</a:t>
            </a:r>
            <a:endParaRPr lang="nl-BE" b="1" dirty="0"/>
          </a:p>
        </p:txBody>
      </p:sp>
      <p:sp>
        <p:nvSpPr>
          <p:cNvPr id="10" name="Tekstvak 9"/>
          <p:cNvSpPr txBox="1"/>
          <p:nvPr/>
        </p:nvSpPr>
        <p:spPr>
          <a:xfrm>
            <a:off x="1323294" y="2341295"/>
            <a:ext cx="3338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b="1" dirty="0" smtClean="0"/>
              <a:t>Afzender</a:t>
            </a:r>
            <a:endParaRPr lang="nl-BE" b="1" dirty="0"/>
          </a:p>
        </p:txBody>
      </p:sp>
    </p:spTree>
    <p:extLst>
      <p:ext uri="{BB962C8B-B14F-4D97-AF65-F5344CB8AC3E}">
        <p14:creationId xmlns:p14="http://schemas.microsoft.com/office/powerpoint/2010/main" val="272569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" y="332656"/>
            <a:ext cx="9005794" cy="6282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1170894" y="2188895"/>
            <a:ext cx="3338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b="1" dirty="0" smtClean="0"/>
              <a:t>Informatie van de goederen</a:t>
            </a:r>
            <a:endParaRPr lang="nl-BE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5004048" y="4725144"/>
            <a:ext cx="3338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b="1" dirty="0" smtClean="0"/>
              <a:t>Bijzonderheden</a:t>
            </a:r>
            <a:endParaRPr lang="nl-BE" b="1" dirty="0"/>
          </a:p>
        </p:txBody>
      </p:sp>
      <p:sp>
        <p:nvSpPr>
          <p:cNvPr id="8" name="Tekstvak 7"/>
          <p:cNvSpPr txBox="1"/>
          <p:nvPr/>
        </p:nvSpPr>
        <p:spPr>
          <a:xfrm>
            <a:off x="1069774" y="5482830"/>
            <a:ext cx="17967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b="1" dirty="0" smtClean="0"/>
              <a:t>Handtekening afzender</a:t>
            </a:r>
            <a:endParaRPr lang="nl-BE" b="1" dirty="0"/>
          </a:p>
        </p:txBody>
      </p:sp>
      <p:sp>
        <p:nvSpPr>
          <p:cNvPr id="9" name="Tekstvak 8"/>
          <p:cNvSpPr txBox="1"/>
          <p:nvPr/>
        </p:nvSpPr>
        <p:spPr>
          <a:xfrm>
            <a:off x="3611463" y="5460382"/>
            <a:ext cx="17967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b="1" dirty="0" smtClean="0"/>
              <a:t>Handtekening vervoerder</a:t>
            </a:r>
            <a:endParaRPr lang="nl-BE" b="1" dirty="0"/>
          </a:p>
        </p:txBody>
      </p:sp>
      <p:sp>
        <p:nvSpPr>
          <p:cNvPr id="10" name="Tekstvak 9"/>
          <p:cNvSpPr txBox="1"/>
          <p:nvPr/>
        </p:nvSpPr>
        <p:spPr>
          <a:xfrm>
            <a:off x="6372200" y="5450173"/>
            <a:ext cx="17967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b="1" dirty="0" smtClean="0"/>
              <a:t>Handtekening geadresseerde</a:t>
            </a:r>
            <a:endParaRPr lang="nl-BE" b="1" dirty="0"/>
          </a:p>
        </p:txBody>
      </p:sp>
    </p:spTree>
    <p:extLst>
      <p:ext uri="{BB962C8B-B14F-4D97-AF65-F5344CB8AC3E}">
        <p14:creationId xmlns:p14="http://schemas.microsoft.com/office/powerpoint/2010/main" val="358044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22</Words>
  <Application>Microsoft Office PowerPoint</Application>
  <PresentationFormat>Diavoorstelling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Sylvie Alders</dc:creator>
  <cp:lastModifiedBy>Sylvie Alders</cp:lastModifiedBy>
  <cp:revision>2</cp:revision>
  <dcterms:created xsi:type="dcterms:W3CDTF">2016-04-21T12:30:54Z</dcterms:created>
  <dcterms:modified xsi:type="dcterms:W3CDTF">2016-04-21T12:41:41Z</dcterms:modified>
</cp:coreProperties>
</file>